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A0BBDC"/>
    <a:srgbClr val="81C0FF"/>
    <a:srgbClr val="57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156" d="100"/>
          <a:sy n="156" d="100"/>
        </p:scale>
        <p:origin x="1866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8483-579C-488A-824E-5FABB3DCB00F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A552-8DE9-4F43-A1CB-69A029B2BA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431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8483-579C-488A-824E-5FABB3DCB00F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A552-8DE9-4F43-A1CB-69A029B2BA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805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8483-579C-488A-824E-5FABB3DCB00F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A552-8DE9-4F43-A1CB-69A029B2BA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6218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8483-579C-488A-824E-5FABB3DCB00F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A552-8DE9-4F43-A1CB-69A029B2BA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0105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8483-579C-488A-824E-5FABB3DCB00F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A552-8DE9-4F43-A1CB-69A029B2BA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312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8483-579C-488A-824E-5FABB3DCB00F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A552-8DE9-4F43-A1CB-69A029B2BA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7257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8483-579C-488A-824E-5FABB3DCB00F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A552-8DE9-4F43-A1CB-69A029B2BA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0626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8483-579C-488A-824E-5FABB3DCB00F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A552-8DE9-4F43-A1CB-69A029B2BA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939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8483-579C-488A-824E-5FABB3DCB00F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A552-8DE9-4F43-A1CB-69A029B2BA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2217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8483-579C-488A-824E-5FABB3DCB00F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A552-8DE9-4F43-A1CB-69A029B2BA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276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8483-579C-488A-824E-5FABB3DCB00F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A552-8DE9-4F43-A1CB-69A029B2BA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1073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98483-579C-488A-824E-5FABB3DCB00F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1A552-8DE9-4F43-A1CB-69A029B2BA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3045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rpen.se/ringhals-i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connect.garmin.com/modern/course/24382418" TargetMode="External"/><Relationship Id="rId7" Type="http://schemas.openxmlformats.org/officeDocument/2006/relationships/hyperlink" Target="https://www.korpen.se/ringhals-if" TargetMode="External"/><Relationship Id="rId2" Type="http://schemas.openxmlformats.org/officeDocument/2006/relationships/hyperlink" Target="https://connect.garmin.com/modern/course/24179131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hyperlink" Target="https://rouvy.com/" TargetMode="External"/><Relationship Id="rId4" Type="http://schemas.openxmlformats.org/officeDocument/2006/relationships/hyperlink" Target="https://uk.zwift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med rundade hörn 10"/>
          <p:cNvSpPr/>
          <p:nvPr/>
        </p:nvSpPr>
        <p:spPr>
          <a:xfrm>
            <a:off x="68382" y="21953"/>
            <a:ext cx="9007236" cy="6813376"/>
          </a:xfrm>
          <a:prstGeom prst="round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sv-SE" sz="1600" b="1" i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Ringhalsklassikern – 2025</a:t>
            </a:r>
            <a:br>
              <a:rPr lang="sv-SE" dirty="0"/>
            </a:br>
            <a:r>
              <a:rPr lang="sv-SE" dirty="0"/>
              <a:t>RIF Cykelklassiker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395536" y="1556792"/>
            <a:ext cx="835292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b="1" dirty="0"/>
              <a:t>Välkommen till RIF Cykelklassiker 21 Maj 2025</a:t>
            </a:r>
          </a:p>
          <a:p>
            <a:pPr algn="ctr"/>
            <a:endParaRPr lang="sv-SE" sz="1000" dirty="0"/>
          </a:p>
          <a:p>
            <a:pPr algn="ctr"/>
            <a:r>
              <a:rPr lang="sv-SE" sz="1600" dirty="0"/>
              <a:t>Som medlem i RIF är du välkommen att hänga med på en vacker cykelrunda. Även i år finns två sträckor: ca </a:t>
            </a:r>
            <a:r>
              <a:rPr lang="sv-SE" sz="1600" b="1" dirty="0"/>
              <a:t>30 km </a:t>
            </a:r>
            <a:r>
              <a:rPr lang="sv-SE" sz="1600" dirty="0"/>
              <a:t>och </a:t>
            </a:r>
            <a:r>
              <a:rPr lang="sv-SE" sz="1600" b="1" dirty="0"/>
              <a:t>50 km </a:t>
            </a:r>
          </a:p>
          <a:p>
            <a:pPr algn="ctr"/>
            <a:r>
              <a:rPr lang="sv-SE" sz="1600" dirty="0"/>
              <a:t>Tillsammans tar vi oss runt på vackra vägar med start på Ringhals</a:t>
            </a:r>
          </a:p>
          <a:p>
            <a:pPr algn="ctr"/>
            <a:r>
              <a:rPr lang="sv-SE" sz="1600" dirty="0"/>
              <a:t>Start sker från Infocenter </a:t>
            </a:r>
            <a:r>
              <a:rPr lang="sv-SE" sz="1600" dirty="0" err="1"/>
              <a:t>kl</a:t>
            </a:r>
            <a:r>
              <a:rPr lang="sv-SE" sz="1600" dirty="0"/>
              <a:t>: </a:t>
            </a:r>
            <a:r>
              <a:rPr lang="sv-SE" sz="1600" b="1" dirty="0"/>
              <a:t>15:00</a:t>
            </a:r>
            <a:r>
              <a:rPr lang="sv-SE" sz="1600" dirty="0"/>
              <a:t> onsdagen den </a:t>
            </a:r>
            <a:r>
              <a:rPr lang="sv-SE" sz="1600" b="1" dirty="0"/>
              <a:t>21:e maj</a:t>
            </a:r>
          </a:p>
          <a:p>
            <a:pPr algn="ctr"/>
            <a:endParaRPr lang="sv-SE" dirty="0"/>
          </a:p>
          <a:p>
            <a:pPr algn="ctr"/>
            <a:r>
              <a:rPr lang="sv-SE" sz="1600" dirty="0"/>
              <a:t>Det är även möjligt att utföra cyklingen på trainer t.ex. Zwift 30/50km, alternativt på motionscykel inomhus 30km= ca1h och 50km=  ca1h 40min. </a:t>
            </a:r>
          </a:p>
          <a:p>
            <a:pPr algn="ctr"/>
            <a:r>
              <a:rPr lang="sv-SE" sz="1600" dirty="0"/>
              <a:t>Något form av verifikat bör finnas för godkänt deltagande.</a:t>
            </a:r>
          </a:p>
          <a:p>
            <a:pPr algn="ctr"/>
            <a:endParaRPr lang="sv-SE" sz="1000" dirty="0"/>
          </a:p>
          <a:p>
            <a:pPr algn="ctr"/>
            <a:r>
              <a:rPr lang="sv-SE" sz="1600" b="1" dirty="0"/>
              <a:t>Föranmälan sker till cykelsektionen, Håkan Johnsson (HAJZ) senast 16/5.</a:t>
            </a:r>
          </a:p>
          <a:p>
            <a:pPr algn="ctr"/>
            <a:endParaRPr lang="sv-SE" sz="1600" dirty="0"/>
          </a:p>
          <a:p>
            <a:pPr algn="ctr"/>
            <a:r>
              <a:rPr lang="sv-SE" sz="1600" dirty="0"/>
              <a:t>För att deltaga måste du ha en cykel samt att du tar med egen utrustning för eventuell punktering samt energipåfyllnad såsom bars, bananer och vatten.</a:t>
            </a:r>
          </a:p>
          <a:p>
            <a:pPr algn="ctr"/>
            <a:r>
              <a:rPr lang="sv-SE" sz="1600" b="1" i="1" dirty="0"/>
              <a:t>Hjälm är obligatoriskt!</a:t>
            </a:r>
          </a:p>
          <a:p>
            <a:pPr algn="ctr"/>
            <a:endParaRPr lang="sv-SE" sz="1600" b="1" i="1" dirty="0"/>
          </a:p>
          <a:p>
            <a:pPr algn="ctr"/>
            <a:r>
              <a:rPr lang="sv-SE" sz="1600" u="sng" dirty="0"/>
              <a:t>RIF bjuder på förtäring efter loppet vid infocenter.</a:t>
            </a:r>
          </a:p>
          <a:p>
            <a:pPr algn="ctr"/>
            <a:endParaRPr lang="sv-SE" sz="1000" dirty="0"/>
          </a:p>
          <a:p>
            <a:pPr algn="ctr"/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6660" y="340283"/>
            <a:ext cx="1795556" cy="1197038"/>
          </a:xfrm>
          <a:prstGeom prst="rect">
            <a:avLst/>
          </a:prstGeom>
        </p:spPr>
      </p:pic>
      <p:sp>
        <p:nvSpPr>
          <p:cNvPr id="3" name="textruta 2"/>
          <p:cNvSpPr txBox="1"/>
          <p:nvPr/>
        </p:nvSpPr>
        <p:spPr>
          <a:xfrm>
            <a:off x="1259632" y="6021288"/>
            <a:ext cx="71287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i="1" dirty="0"/>
              <a:t>Mera information rörande klassikern se RIF hemsida.</a:t>
            </a:r>
          </a:p>
          <a:p>
            <a:pPr algn="ctr"/>
            <a:r>
              <a:rPr lang="sv-SE" sz="1400" i="1" dirty="0"/>
              <a:t>Cykelklassikern är en del av Ringhalsklassikern.</a:t>
            </a:r>
          </a:p>
          <a:p>
            <a:pPr algn="ctr"/>
            <a:r>
              <a:rPr lang="sv-SE" sz="1400" i="1" dirty="0">
                <a:hlinkClick r:id="rId3"/>
              </a:rPr>
              <a:t>https://www.korpen.se/ringhals-if</a:t>
            </a:r>
            <a:endParaRPr lang="sv-SE" sz="1400" i="1" dirty="0"/>
          </a:p>
        </p:txBody>
      </p:sp>
      <p:grpSp>
        <p:nvGrpSpPr>
          <p:cNvPr id="12" name="Grupp 11"/>
          <p:cNvGrpSpPr/>
          <p:nvPr/>
        </p:nvGrpSpPr>
        <p:grpSpPr>
          <a:xfrm>
            <a:off x="503548" y="279648"/>
            <a:ext cx="1512168" cy="1576040"/>
            <a:chOff x="232217" y="200235"/>
            <a:chExt cx="1762125" cy="178860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527"/>
            <a:stretch/>
          </p:blipFill>
          <p:spPr bwMode="auto">
            <a:xfrm>
              <a:off x="323528" y="200235"/>
              <a:ext cx="1618109" cy="1738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ktangel 8"/>
            <p:cNvSpPr/>
            <p:nvPr/>
          </p:nvSpPr>
          <p:spPr>
            <a:xfrm>
              <a:off x="232217" y="1124744"/>
              <a:ext cx="1762125" cy="864096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prstTxWarp prst="textArchDown">
                <a:avLst/>
              </a:prstTxWarp>
              <a:spAutoFit/>
              <a:scene3d>
                <a:camera prst="orthographicFront">
                  <a:rot lat="0" lon="600000" rev="0"/>
                </a:camera>
                <a:lightRig rig="contrasting" dir="t">
                  <a:rot lat="0" lon="0" rev="4500000"/>
                </a:lightRig>
              </a:scene3d>
              <a:sp3d z="63500"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v-SE" sz="2000" b="1" cap="all" spc="0" dirty="0">
                  <a:ln w="0"/>
                  <a:solidFill>
                    <a:srgbClr val="99CCFF"/>
                  </a:solidFill>
                  <a:effectLst/>
                </a:rPr>
                <a:t>Ringhalsklassikern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4042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med rundade hörn 10"/>
          <p:cNvSpPr/>
          <p:nvPr/>
        </p:nvSpPr>
        <p:spPr>
          <a:xfrm>
            <a:off x="68382" y="21953"/>
            <a:ext cx="9007236" cy="6813376"/>
          </a:xfrm>
          <a:prstGeom prst="round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v-SE" sz="1800" b="1" u="sng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sv-SE" b="1" u="sng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sv-SE" sz="1800" b="1" u="sng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sv-SE" b="1" u="sng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sv-SE" sz="1800" b="1" u="sng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sv-SE" sz="18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50km</a:t>
            </a:r>
            <a:r>
              <a:rPr lang="sv-SE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</a:p>
          <a:p>
            <a:r>
              <a:rPr lang="sv-SE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https://connect.garmin.com/modern/course/24179131</a:t>
            </a:r>
            <a:endParaRPr lang="sv-SE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v-SE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sv-SE" sz="18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30km</a:t>
            </a:r>
            <a:endParaRPr lang="sv-SE" sz="1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sv-SE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https://connect.garmin.com/modern/course/24382418</a:t>
            </a:r>
            <a:endParaRPr lang="sv-SE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v-SE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v-SE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sv-SE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För mer info om Zwift:</a:t>
            </a:r>
          </a:p>
          <a:p>
            <a:r>
              <a:rPr lang="en-US" dirty="0">
                <a:hlinkClick r:id="rId4"/>
              </a:rPr>
              <a:t>Indoor Cycling &amp; Running Virtual Training App – Zwift</a:t>
            </a:r>
            <a:endParaRPr lang="en-US" dirty="0"/>
          </a:p>
          <a:p>
            <a:endParaRPr lang="en-US" dirty="0"/>
          </a:p>
          <a:p>
            <a:r>
              <a:rPr lang="en-US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Alternativ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virtuell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cykelmiljö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</a:p>
          <a:p>
            <a:r>
              <a:rPr lang="en-US" dirty="0">
                <a:hlinkClick r:id="rId5"/>
              </a:rPr>
              <a:t>The Indoor Cycling Reality App for Training &amp; Racing | ROUVY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v-SE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sv-SE" sz="1600" b="1" i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Ringhalsklassikern – 2025</a:t>
            </a:r>
            <a:br>
              <a:rPr lang="sv-SE" dirty="0"/>
            </a:br>
            <a:r>
              <a:rPr lang="sv-SE" dirty="0"/>
              <a:t>RIF Cykelklassiker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1043608" y="1692672"/>
            <a:ext cx="705678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sz="2400" b="1" dirty="0"/>
          </a:p>
          <a:p>
            <a:pPr algn="ctr"/>
            <a:r>
              <a:rPr lang="sv-SE" sz="2400" b="1" dirty="0"/>
              <a:t>Bansträckning</a:t>
            </a:r>
            <a:r>
              <a:rPr lang="sv-SE" sz="2000" b="1" dirty="0"/>
              <a:t> </a:t>
            </a:r>
          </a:p>
          <a:p>
            <a:pPr algn="ctr"/>
            <a:endParaRPr lang="sv-SE" sz="2000" b="1" dirty="0"/>
          </a:p>
          <a:p>
            <a:pPr algn="ctr"/>
            <a:endParaRPr lang="sv-SE" dirty="0"/>
          </a:p>
          <a:p>
            <a:pPr algn="ctr"/>
            <a:endParaRPr lang="sv-SE" sz="1000" dirty="0"/>
          </a:p>
          <a:p>
            <a:pPr algn="ctr"/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254" y="575778"/>
            <a:ext cx="1795556" cy="1197038"/>
          </a:xfrm>
          <a:prstGeom prst="rect">
            <a:avLst/>
          </a:prstGeom>
        </p:spPr>
      </p:pic>
      <p:sp>
        <p:nvSpPr>
          <p:cNvPr id="3" name="textruta 2"/>
          <p:cNvSpPr txBox="1"/>
          <p:nvPr/>
        </p:nvSpPr>
        <p:spPr>
          <a:xfrm>
            <a:off x="1259632" y="6021288"/>
            <a:ext cx="71287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i="1" dirty="0"/>
              <a:t>Mera information rörande klassikern se RIF hemsida.</a:t>
            </a:r>
          </a:p>
          <a:p>
            <a:pPr algn="ctr"/>
            <a:r>
              <a:rPr lang="sv-SE" sz="1400" i="1" dirty="0"/>
              <a:t>Cykelklassikern är en del av Ringhalsklassikern.</a:t>
            </a:r>
          </a:p>
          <a:p>
            <a:pPr algn="ctr"/>
            <a:r>
              <a:rPr lang="sv-SE" sz="1400" i="1" dirty="0">
                <a:hlinkClick r:id="rId7"/>
              </a:rPr>
              <a:t>https://www.korpen.se/ringhals-if</a:t>
            </a:r>
            <a:endParaRPr lang="sv-SE" sz="1400" i="1" dirty="0"/>
          </a:p>
        </p:txBody>
      </p:sp>
      <p:grpSp>
        <p:nvGrpSpPr>
          <p:cNvPr id="12" name="Grupp 11"/>
          <p:cNvGrpSpPr/>
          <p:nvPr/>
        </p:nvGrpSpPr>
        <p:grpSpPr>
          <a:xfrm>
            <a:off x="395536" y="404664"/>
            <a:ext cx="1598806" cy="1584176"/>
            <a:chOff x="232217" y="200235"/>
            <a:chExt cx="1762125" cy="178860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527"/>
            <a:stretch/>
          </p:blipFill>
          <p:spPr bwMode="auto">
            <a:xfrm>
              <a:off x="323528" y="200235"/>
              <a:ext cx="1618109" cy="1738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ktangel 8"/>
            <p:cNvSpPr/>
            <p:nvPr/>
          </p:nvSpPr>
          <p:spPr>
            <a:xfrm>
              <a:off x="232217" y="1124744"/>
              <a:ext cx="1762125" cy="864096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prstTxWarp prst="textArchDown">
                <a:avLst/>
              </a:prstTxWarp>
              <a:spAutoFit/>
              <a:scene3d>
                <a:camera prst="orthographicFront">
                  <a:rot lat="0" lon="600000" rev="0"/>
                </a:camera>
                <a:lightRig rig="contrasting" dir="t">
                  <a:rot lat="0" lon="0" rev="4500000"/>
                </a:lightRig>
              </a:scene3d>
              <a:sp3d z="63500"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v-SE" sz="2000" b="1" cap="all" spc="0" dirty="0">
                  <a:ln w="0"/>
                  <a:solidFill>
                    <a:srgbClr val="99CCFF"/>
                  </a:solidFill>
                  <a:effectLst/>
                </a:rPr>
                <a:t>Ringhalsklassikern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7960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</Words>
  <Application>Microsoft Office PowerPoint</Application>
  <PresentationFormat>Bildspel på skärmen (4:3)</PresentationFormat>
  <Paragraphs>46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Office-tema</vt:lpstr>
      <vt:lpstr>Ringhalsklassikern – 2025 RIF Cykelklassiker</vt:lpstr>
      <vt:lpstr>Ringhalsklassikern – 2025 RIF Cykelklassiker</vt:lpstr>
    </vt:vector>
  </TitlesOfParts>
  <Company>Vattenfall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Ringhals IF  klassikerlopp 2017</dc:title>
  <dc:creator>Karlsson Marie-Louise (VAN-RRVGS)</dc:creator>
  <cp:lastModifiedBy>Furugård Elinor (GN-TAS)</cp:lastModifiedBy>
  <cp:revision>39</cp:revision>
  <dcterms:created xsi:type="dcterms:W3CDTF">2016-12-12T08:43:48Z</dcterms:created>
  <dcterms:modified xsi:type="dcterms:W3CDTF">2025-04-09T10:15:29Z</dcterms:modified>
</cp:coreProperties>
</file>